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0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6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9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1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2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5202-0C5B-D846-8EE0-F8A19B291B7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FD2D-7C27-2D4E-9DF3-2E71EBEC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4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jean.org" TargetMode="External"/><Relationship Id="rId4" Type="http://schemas.openxmlformats.org/officeDocument/2006/relationships/hyperlink" Target="https://www.scrappindoodl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39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16956" y="2250592"/>
            <a:ext cx="4836959" cy="21758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13049" y="2526651"/>
            <a:ext cx="4472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Green Team</a:t>
            </a:r>
          </a:p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By Dr. Jean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97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3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438875" y="401556"/>
            <a:ext cx="8189214" cy="60793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4" y="3260249"/>
            <a:ext cx="2422827" cy="27818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1060" y="1073934"/>
            <a:ext cx="76569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on the Green Team.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(</a:t>
            </a:r>
            <a:r>
              <a:rPr lang="en-US" sz="2400" dirty="0"/>
              <a:t>March in place as you swing your arms.) </a:t>
            </a:r>
            <a:br>
              <a:rPr lang="en-US" sz="2400" dirty="0"/>
            </a:br>
            <a:r>
              <a:rPr lang="en-US" sz="2400" dirty="0"/>
              <a:t>Hoorah! Hoorah! (Fist in air as if cheering.) </a:t>
            </a:r>
            <a:br>
              <a:rPr lang="en-US" sz="2400" dirty="0"/>
            </a:br>
            <a:r>
              <a:rPr lang="en-US" sz="2400" dirty="0"/>
              <a:t>We can recycle every day.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(</a:t>
            </a:r>
            <a:r>
              <a:rPr lang="en-US" sz="2400" dirty="0"/>
              <a:t>March in place as you roll your arms around.) </a:t>
            </a:r>
            <a:br>
              <a:rPr lang="en-US" sz="2400" dirty="0"/>
            </a:br>
            <a:r>
              <a:rPr lang="en-US" sz="2400" dirty="0"/>
              <a:t>Hoorah! Hoorah! (Fist in air as if cheering.)</a:t>
            </a:r>
            <a:br>
              <a:rPr lang="en-US" sz="2400" dirty="0"/>
            </a:br>
            <a:r>
              <a:rPr lang="en-US" sz="2400" dirty="0"/>
              <a:t>Aluminum, glass, tin, (March in place.) 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5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3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438875" y="401556"/>
            <a:ext cx="8189214" cy="60793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0466" y="1111289"/>
            <a:ext cx="690994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Put paper and cans in recycle bins. (March in place.) 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Join the Green Team, (March in place.) </a:t>
            </a:r>
            <a:br>
              <a:rPr lang="en-US" sz="2400" dirty="0"/>
            </a:br>
            <a:r>
              <a:rPr lang="en-US" sz="2400" dirty="0"/>
              <a:t>Defend the earth and keep it clean. (Put both fists in the air like a hero.)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</a:t>
            </a:r>
          </a:p>
          <a:p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80" y="1676405"/>
            <a:ext cx="2904043" cy="22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3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438875" y="401556"/>
            <a:ext cx="8189214" cy="60793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0466" y="1111289"/>
            <a:ext cx="6909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on the Green Team. Hoorah! Hoorah! </a:t>
            </a:r>
            <a:br>
              <a:rPr lang="en-US" sz="2400" dirty="0"/>
            </a:br>
            <a:r>
              <a:rPr lang="en-US" sz="2400" dirty="0"/>
              <a:t>We can reduce what we use. Hoorah! Hoorah! </a:t>
            </a:r>
            <a:br>
              <a:rPr lang="en-US" sz="2400" dirty="0"/>
            </a:br>
            <a:r>
              <a:rPr lang="en-US" sz="2400" dirty="0"/>
              <a:t>Turn off water and the lights.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340293"/>
            <a:ext cx="1823720" cy="309181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2568893"/>
            <a:ext cx="16002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0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3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438875" y="401556"/>
            <a:ext cx="8189214" cy="60793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0466" y="4314412"/>
            <a:ext cx="6909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Walk, take a bus, or ride your bike.</a:t>
            </a:r>
            <a:br>
              <a:rPr lang="en-US" sz="2400" dirty="0"/>
            </a:br>
            <a:r>
              <a:rPr lang="en-US" sz="2400" dirty="0"/>
              <a:t>Join the Green Team. </a:t>
            </a:r>
            <a:br>
              <a:rPr lang="en-US" sz="2400" dirty="0"/>
            </a:br>
            <a:r>
              <a:rPr lang="en-US" sz="2400" dirty="0"/>
              <a:t>Defend the earth and keep it clean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57655"/>
            <a:ext cx="2057400" cy="214249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557655"/>
            <a:ext cx="3002915" cy="20574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786255"/>
            <a:ext cx="2057400" cy="18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3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3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438875" y="401556"/>
            <a:ext cx="8189214" cy="60793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9075" y="887163"/>
            <a:ext cx="6909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</a:t>
            </a:r>
            <a:r>
              <a:rPr lang="en-US" sz="2400" dirty="0"/>
              <a:t>are on the Green Team. Hoorah! Hoorah! </a:t>
            </a:r>
            <a:br>
              <a:rPr lang="en-US" sz="2400" dirty="0"/>
            </a:br>
            <a:r>
              <a:rPr lang="en-US" sz="2400" dirty="0"/>
              <a:t>We can reuse many things. Hoorah! Hoorah! </a:t>
            </a:r>
            <a:br>
              <a:rPr lang="en-US" sz="2400" dirty="0"/>
            </a:br>
            <a:r>
              <a:rPr lang="en-US" sz="2400" dirty="0"/>
              <a:t>Share old toys and old clothes, too. </a:t>
            </a:r>
            <a:br>
              <a:rPr lang="en-US" sz="2400" dirty="0"/>
            </a:br>
            <a:r>
              <a:rPr lang="en-US" sz="2400" dirty="0"/>
              <a:t>Give away what you don't use.</a:t>
            </a:r>
            <a:br>
              <a:rPr lang="en-US" sz="2400" dirty="0"/>
            </a:br>
            <a:r>
              <a:rPr lang="en-US" sz="2400" dirty="0"/>
              <a:t>Join the Green Team, </a:t>
            </a:r>
            <a:br>
              <a:rPr lang="en-US" sz="2400" dirty="0"/>
            </a:br>
            <a:r>
              <a:rPr lang="en-US" sz="2400" dirty="0"/>
              <a:t>Defend the earth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keep it clean.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99" y="2442933"/>
            <a:ext cx="47752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5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3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438875" y="401556"/>
            <a:ext cx="8189214" cy="60793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3114" y="896501"/>
            <a:ext cx="7059346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Credits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Song by 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Dr. Jean Feldman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Graphics by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hlinkClick r:id="rId4"/>
              </a:rPr>
              <a:t>Scrappin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 Doodles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6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69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Alex May</dc:creator>
  <cp:keywords/>
  <dc:description/>
  <cp:lastModifiedBy>Alex May</cp:lastModifiedBy>
  <cp:revision>15</cp:revision>
  <dcterms:created xsi:type="dcterms:W3CDTF">2013-04-14T22:45:58Z</dcterms:created>
  <dcterms:modified xsi:type="dcterms:W3CDTF">2013-04-15T16:11:56Z</dcterms:modified>
  <cp:category/>
</cp:coreProperties>
</file>