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400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D1F82E-254C-416A-9A66-B92B0D4D2AA5}" type="datetime1">
              <a:rPr lang="en-US"/>
              <a:pPr lvl="0"/>
              <a:t>4/14/13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ACB357-112D-4A21-B014-94E84E198AA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4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9B2C02-6BCB-4465-80D0-E2AE87F43AE5}" type="datetime1">
              <a:rPr lang="en-US"/>
              <a:pPr lvl="0"/>
              <a:t>4/14/13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02CAE9-4BC9-4901-8BD8-0540BF87F78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6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ECB935-FE2C-407D-A04A-41BE5C901E75}" type="datetime1">
              <a:rPr lang="en-US"/>
              <a:pPr lvl="0"/>
              <a:t>4/14/13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425739-B8B4-411B-AD25-B88C1CBF011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5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881A80-537D-4A00-BC3F-78EED8D42F81}" type="datetime1">
              <a:rPr lang="en-US"/>
              <a:pPr lvl="0"/>
              <a:t>4/14/13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B3CCFE-B1DC-4B63-8DB2-122388A4089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3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1345CF-9DDF-4A45-8F40-23ABC9B46A3D}" type="datetime1">
              <a:rPr lang="en-US"/>
              <a:pPr lvl="0"/>
              <a:t>4/14/13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28102D-C495-450A-ADFD-91EF69DED4F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1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9507AB-8293-4168-9F0F-526AC17482E8}" type="datetime1">
              <a:rPr lang="en-US"/>
              <a:pPr lvl="0"/>
              <a:t>4/14/13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74D044-DA4C-4F55-814D-9590D537591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2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4C2D9F-E548-4082-B953-8A5ED2F7FED9}" type="datetime1">
              <a:rPr lang="en-US"/>
              <a:pPr lvl="0"/>
              <a:t>4/14/13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6D0C6B-4EF7-49A8-8C1D-6046A301864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9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A03BD5-881A-45B1-9582-4887642BEA3E}" type="datetime1">
              <a:rPr lang="en-US"/>
              <a:pPr lvl="0"/>
              <a:t>4/14/13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B1CCBD-5249-4585-B60E-BD1A5A23B25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4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8F055D-F88E-4F03-96F7-F269330A3A1D}" type="datetime1">
              <a:rPr lang="en-US"/>
              <a:pPr lvl="0"/>
              <a:t>4/14/13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51BEB2-B4CF-4D0B-B5EB-541A5DA9F0A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0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605325-955D-4545-BD91-BD205EA2253B}" type="datetime1">
              <a:rPr lang="en-US"/>
              <a:pPr lvl="0"/>
              <a:t>4/14/13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C09DF6-19AB-4C6E-8905-113FC5B363C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C4FEE7-A2A8-4995-AEFB-6963658C821A}" type="datetime1">
              <a:rPr lang="en-US"/>
              <a:pPr lvl="0"/>
              <a:t>4/14/13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6490FA-AC91-44AA-AD65-259ED2C5929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C66E055-6529-4758-A41F-45B9F91C2F92}" type="datetime1">
              <a:rPr lang="en-US"/>
              <a:pPr lvl="0"/>
              <a:t>4/14/13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86FA79A-4CDA-4DE8-98D2-EC70EA6C852F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" y="429"/>
            <a:ext cx="9142857" cy="6857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3" descr="Slide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3" descr="Slide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3" descr="Slide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3" descr="Slide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3" descr="Slide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3" descr="Slide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3" descr="Slide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3" descr="Slide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Box for Mommy</dc:title>
  <dc:subject/>
  <dc:creator>Dr. Jean Feldman</dc:creator>
  <cp:keywords/>
  <dc:description/>
  <cp:lastModifiedBy>Alex May</cp:lastModifiedBy>
  <cp:revision>2</cp:revision>
  <dcterms:created xsi:type="dcterms:W3CDTF">2013-04-13T12:49:50Z</dcterms:created>
  <dcterms:modified xsi:type="dcterms:W3CDTF">2013-04-14T16:40:43Z</dcterms:modified>
  <cp:category/>
</cp:coreProperties>
</file>