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5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4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5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5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8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6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9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C31B-043E-FF4B-AC0B-610928009DE1}" type="datetimeFigureOut"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B3DF-62CC-D74B-99BF-B5ABEBF6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xDogsBark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pic>
        <p:nvPicPr>
          <p:cNvPr id="5" name="Dogs Barking-SoundBible.com-62557759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400" y="5896172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5276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/>
                <a:ea typeface="Consolas"/>
                <a:cs typeface="Consolas"/>
              </a:rPr>
              <a:t>The kids and the six dogs arrive Saturday.  Barky! Barky!</a:t>
            </a: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54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</Words>
  <Application>Microsoft Macintosh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Improve Learning,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May</dc:creator>
  <cp:lastModifiedBy>Alex May</cp:lastModifiedBy>
  <cp:revision>1</cp:revision>
  <dcterms:created xsi:type="dcterms:W3CDTF">2013-12-23T21:03:52Z</dcterms:created>
  <dcterms:modified xsi:type="dcterms:W3CDTF">2013-12-24T00:09:33Z</dcterms:modified>
</cp:coreProperties>
</file>