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0" r:id="rId6"/>
    <p:sldId id="263" r:id="rId7"/>
    <p:sldId id="262" r:id="rId8"/>
    <p:sldId id="265" r:id="rId9"/>
    <p:sldId id="264" r:id="rId10"/>
    <p:sldId id="267" r:id="rId11"/>
    <p:sldId id="266" r:id="rId12"/>
    <p:sldId id="273" r:id="rId13"/>
    <p:sldId id="268" r:id="rId14"/>
    <p:sldId id="270" r:id="rId15"/>
    <p:sldId id="269" r:id="rId16"/>
    <p:sldId id="274" r:id="rId17"/>
    <p:sldId id="271" r:id="rId18"/>
    <p:sldId id="275" r:id="rId19"/>
    <p:sldId id="272" r:id="rId20"/>
    <p:sldId id="277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A1B03-F858-4FCE-A374-C5DAB78746CC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A0628-53DB-4C3A-971D-6C45856F0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0628-53DB-4C3A-971D-6C45856F0D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6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5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E814-7E35-439D-A360-C5247376D5E9}" type="datetimeFigureOut">
              <a:rPr lang="en-US" smtClean="0"/>
              <a:t>12/24/13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DF92-FEFC-4C07-A445-934003AA8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F02_09CommunityHelpe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10" y="58674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1442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Community Helpers</a:t>
            </a:r>
            <a:endParaRPr lang="en-US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581650"/>
            <a:ext cx="3903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Song by: Dr. Jean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PowerPoint by: Kristine Gough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ClipArt by: Microsoft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3">
            <a:off x="5125839" y="1866581"/>
            <a:ext cx="364915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437">
            <a:off x="1278080" y="2040766"/>
            <a:ext cx="2625439" cy="318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1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515" y="323849"/>
            <a:ext cx="4668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Firefighter?</a:t>
            </a: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3">
            <a:off x="5125839" y="1866581"/>
            <a:ext cx="364915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723">
            <a:off x="545803" y="1737990"/>
            <a:ext cx="358695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1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3425" y="269631"/>
            <a:ext cx="4992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Firefighter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 keeps your home safe?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82" y="2068830"/>
            <a:ext cx="5425390" cy="368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5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967" y="457199"/>
            <a:ext cx="6527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Doctor and Nurse?</a:t>
            </a: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999">
            <a:off x="544563" y="1908564"/>
            <a:ext cx="3352800" cy="35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43">
            <a:off x="4827171" y="2047565"/>
            <a:ext cx="2949693" cy="32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5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360" y="269631"/>
            <a:ext cx="6130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Doctor and Nurse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 keep you healthy and strong?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2122"/>
            <a:ext cx="5509935" cy="4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6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415308" cy="23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33399"/>
            <a:ext cx="363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Dentist?</a:t>
            </a: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56">
            <a:off x="5111766" y="2062776"/>
            <a:ext cx="3468541" cy="280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8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881" y="269631"/>
            <a:ext cx="5787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Dentist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 keeps your smile so bright?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C:\Users\dg\AppData\Local\Microsoft\Windows\Temporary Internet Files\Low\Content.IE5\1GKQ0ISF\MC9004338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201379" cy="30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04" y="269631"/>
            <a:ext cx="8010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Name some other helpers, helpers, helpers.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Name some other helpers in your community!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544">
            <a:off x="5461268" y="4343360"/>
            <a:ext cx="2864606" cy="212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50" y="1580461"/>
            <a:ext cx="2295857" cy="23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26" y="4288350"/>
            <a:ext cx="2547148" cy="223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5" y="1409700"/>
            <a:ext cx="2744447" cy="253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09800"/>
            <a:ext cx="755003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can find more songs 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presentations on Dr. Jean’s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site, drjean.org</a:t>
            </a:r>
            <a:endParaRPr lang="en-US" sz="44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28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437">
            <a:off x="1258385" y="2306261"/>
            <a:ext cx="2440882" cy="29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880">
            <a:off x="5619611" y="2384000"/>
            <a:ext cx="2516377" cy="283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2515" y="323849"/>
            <a:ext cx="497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Mail Carrier?</a:t>
            </a: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5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738" y="2590798"/>
            <a:ext cx="2866292" cy="306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58960" y="269631"/>
            <a:ext cx="5061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Mail Carrier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 delivers mail each day?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"/>
    </mc:Choice>
    <mc:Fallback xmlns="">
      <p:transition spd="slow" advClick="0" advTm="55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22222E-6 L 0.92777 -2.222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0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640">
            <a:off x="1426624" y="2347296"/>
            <a:ext cx="2743200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8">
            <a:off x="5207783" y="2133600"/>
            <a:ext cx="2322156" cy="253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2515" y="323849"/>
            <a:ext cx="5477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Police Officer?</a:t>
            </a: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74" y="2438400"/>
            <a:ext cx="71772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kn</a:t>
            </a:r>
            <a:r>
              <a:rPr lang="en-US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ow…</a:t>
            </a:r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4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43" y="2042160"/>
            <a:ext cx="4114800" cy="375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4623" y="269631"/>
            <a:ext cx="5849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Police Officer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</a:t>
            </a:r>
            <a:r>
              <a:rPr 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 protects you day and night?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156</Words>
  <Application>Microsoft Macintosh PowerPoint</Application>
  <PresentationFormat>On-screen Show (4:3)</PresentationFormat>
  <Paragraphs>35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</dc:creator>
  <cp:lastModifiedBy>Alex May</cp:lastModifiedBy>
  <cp:revision>34</cp:revision>
  <dcterms:created xsi:type="dcterms:W3CDTF">2013-10-01T21:40:28Z</dcterms:created>
  <dcterms:modified xsi:type="dcterms:W3CDTF">2013-12-24T16:58:51Z</dcterms:modified>
</cp:coreProperties>
</file>